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png" ContentType="image/png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trictFirstAndLastChars="0" saveSubsetFonts="1" autoCompressPictures="0">
  <p:sldMasterIdLst>
    <p:sldMasterId id="2147483713" r:id="rId9"/>
    <p:sldMasterId id="2147483714" r:id="rId11"/>
  </p:sldMasterIdLst>
  <p:notesMasterIdLst>
    <p:notesMasterId r:id="rId13"/>
  </p:notesMasterIdLst>
  <p:sldIdLst>
    <p:sldId id="256" r:id="rId15"/>
    <p:sldId id="257" r:id="rId17"/>
    <p:sldId id="258" r:id="rId18"/>
  </p:sldIdLst>
  <p:sldSz cx="9906000" cy="6858000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jGCc2FKSJL03BqJoWFGzG5Q81p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67096EB0-14F4-4C62-9C45-061DC5868002}">
  <a:tblStyle styleId="{67096EB0-14F4-4C62-9C45-061DC58680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A54C6DB-A868-43B6-B7E1-0EF26F0B17DF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eCell>
    <a:sw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3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9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customschemas.google.com/relationships/presentationmetadata" Target="metadata"></Relationship><Relationship Id="rId2" Type="http://schemas.openxmlformats.org/officeDocument/2006/relationships/tableStyles" Target="tableStyles.xml"></Relationship><Relationship Id="rId9" Type="http://schemas.openxmlformats.org/officeDocument/2006/relationships/slideMaster" Target="slideMasters/slideMaster1.xml"></Relationship><Relationship Id="rId10" Type="http://schemas.openxmlformats.org/officeDocument/2006/relationships/theme" Target="theme/theme1.xml"></Relationship><Relationship Id="rId11" Type="http://schemas.openxmlformats.org/officeDocument/2006/relationships/slideMaster" Target="slideMasters/slideMaster2.xml"></Relationship><Relationship Id="rId13" Type="http://schemas.openxmlformats.org/officeDocument/2006/relationships/notesMaster" Target="notesMasters/notesMaster1.xml"></Relationship><Relationship Id="rId15" Type="http://schemas.openxmlformats.org/officeDocument/2006/relationships/slide" Target="slides/slide1.xml"></Relationship><Relationship Id="rId17" Type="http://schemas.openxmlformats.org/officeDocument/2006/relationships/slide" Target="slides/slide2.xml"></Relationship><Relationship Id="rId18" Type="http://schemas.openxmlformats.org/officeDocument/2006/relationships/slide" Target="slides/slide3.xml"></Relationship><Relationship Id="rId21" Type="http://schemas.openxmlformats.org/officeDocument/2006/relationships/viewProps" Target="viewProps.xml"></Relationship><Relationship Id="rId22" Type="http://schemas.openxmlformats.org/officeDocument/2006/relationships/presProps" Target="presProps.xml"></Relationship></Relationships>
</file>

<file path=ppt/media/fImage12281911478.png>
</file>

<file path=ppt/media/fImage127635668467.png>
</file>

<file path=ppt/media/fImage225669676334.png>
</file>

<file path=ppt/media/fImage29944885724.png>
</file>

<file path=ppt/media/fImage32913101069169.png>
</file>

<file path=ppt/media/fImage340521076962.png>
</file>

<file path=ppt/media/fImage382909776500.png>
</file>

<file path=ppt/media/fImage5514046541.png>
</file>

<file path=ppt/media/fImage6595989358.png>
</file>

<file path=ppt/media/image1.jp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79484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005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제목 슬라이드">
  <p:cSld name="5_제목 슬라이드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17"/>
          <p:cNvGrpSpPr/>
          <p:nvPr/>
        </p:nvGrpSpPr>
        <p:grpSpPr>
          <a:xfrm>
            <a:off x="643915" y="2109105"/>
            <a:ext cx="4090389" cy="4027000"/>
            <a:chOff x="781622" y="1877252"/>
            <a:chExt cx="4736309" cy="4662910"/>
          </a:xfrm>
        </p:grpSpPr>
        <p:pic>
          <p:nvPicPr>
            <p:cNvPr id="13" name="Google Shape;13;p17"/>
            <p:cNvPicPr preferRelativeResize="0"/>
            <p:nvPr/>
          </p:nvPicPr>
          <p:blipFill rotWithShape="1">
            <a:blip r:embed="rId2">
              <a:alphaModFix/>
            </a:blip>
            <a:srcRect l="10307" t="8156" r="7821" b="8120"/>
            <a:stretch/>
          </p:blipFill>
          <p:spPr>
            <a:xfrm>
              <a:off x="1095829" y="2148848"/>
              <a:ext cx="4093582" cy="409785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17"/>
            <p:cNvSpPr txBox="1"/>
            <p:nvPr/>
          </p:nvSpPr>
          <p:spPr>
            <a:xfrm>
              <a:off x="781622" y="3949015"/>
              <a:ext cx="273041" cy="48681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동적</a:t>
              </a:r>
              <a:endParaRPr/>
            </a:p>
          </p:txBody>
        </p:sp>
        <p:sp>
          <p:nvSpPr>
            <p:cNvPr id="15" name="Google Shape;15;p17"/>
            <p:cNvSpPr txBox="1"/>
            <p:nvPr/>
          </p:nvSpPr>
          <p:spPr>
            <a:xfrm>
              <a:off x="5244889" y="3949015"/>
              <a:ext cx="273042" cy="48681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정적</a:t>
              </a:r>
              <a:endParaRPr/>
            </a:p>
          </p:txBody>
        </p:sp>
        <p:sp>
          <p:nvSpPr>
            <p:cNvPr id="16" name="Google Shape;16;p17"/>
            <p:cNvSpPr txBox="1"/>
            <p:nvPr/>
          </p:nvSpPr>
          <p:spPr>
            <a:xfrm>
              <a:off x="2691659" y="1877252"/>
              <a:ext cx="925449" cy="29208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부드러운</a:t>
              </a:r>
              <a:endParaRPr/>
            </a:p>
          </p:txBody>
        </p:sp>
        <p:sp>
          <p:nvSpPr>
            <p:cNvPr id="17" name="Google Shape;17;p17"/>
            <p:cNvSpPr txBox="1"/>
            <p:nvPr/>
          </p:nvSpPr>
          <p:spPr>
            <a:xfrm>
              <a:off x="2684112" y="6248076"/>
              <a:ext cx="925449" cy="29208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딱딱한</a:t>
              </a:r>
              <a:endParaRPr/>
            </a:p>
          </p:txBody>
        </p:sp>
      </p:grpSp>
      <p:sp>
        <p:nvSpPr>
          <p:cNvPr id="18" name="Google Shape;18;p17"/>
          <p:cNvSpPr/>
          <p:nvPr/>
        </p:nvSpPr>
        <p:spPr>
          <a:xfrm>
            <a:off x="120288" y="342900"/>
            <a:ext cx="9672501" cy="612756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Google Shape;19;p17"/>
          <p:cNvSpPr txBox="1"/>
          <p:nvPr/>
        </p:nvSpPr>
        <p:spPr>
          <a:xfrm>
            <a:off x="8366796" y="6535780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20;p17"/>
          <p:cNvSpPr txBox="1"/>
          <p:nvPr/>
        </p:nvSpPr>
        <p:spPr>
          <a:xfrm>
            <a:off x="8223129" y="66662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sp>
        <p:nvSpPr>
          <p:cNvPr id="21" name="Google Shape;21;p17"/>
          <p:cNvSpPr txBox="1"/>
          <p:nvPr/>
        </p:nvSpPr>
        <p:spPr>
          <a:xfrm>
            <a:off x="120288" y="342900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문항1</a:t>
            </a:r>
            <a:endParaRPr sz="12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22;p17"/>
          <p:cNvSpPr txBox="1"/>
          <p:nvPr/>
        </p:nvSpPr>
        <p:spPr>
          <a:xfrm>
            <a:off x="729887" y="342900"/>
            <a:ext cx="1104657" cy="27699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17"/>
          <p:cNvSpPr txBox="1">
            <a:spLocks noGrp="1"/>
          </p:cNvSpPr>
          <p:nvPr>
            <p:ph type="sldNum" idx="12"/>
          </p:nvPr>
        </p:nvSpPr>
        <p:spPr>
          <a:xfrm>
            <a:off x="7955578" y="6292346"/>
            <a:ext cx="1830134" cy="178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ctrTitle"/>
          </p:nvPr>
        </p:nvSpPr>
        <p:spPr>
          <a:xfrm>
            <a:off x="890362" y="597807"/>
            <a:ext cx="8007063" cy="449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600"/>
              <a:buFont typeface="Malgun Gothic"/>
              <a:buNone/>
              <a:defRPr sz="1600" b="1" i="0" u="none" strike="noStrike" cap="none">
                <a:solidFill>
                  <a:srgbClr val="2AB9C7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subTitle" idx="1"/>
          </p:nvPr>
        </p:nvSpPr>
        <p:spPr>
          <a:xfrm>
            <a:off x="978808" y="1092203"/>
            <a:ext cx="7918618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2"/>
          </p:nvPr>
        </p:nvSpPr>
        <p:spPr>
          <a:xfrm>
            <a:off x="1185183" y="1422854"/>
            <a:ext cx="771224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8956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960"/>
              <a:buFont typeface="Noto Sans Symbols"/>
              <a:buChar char="●"/>
              <a:defRPr sz="1200" b="0" i="0" u="none" strike="noStrike" cap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graphicFrame>
        <p:nvGraphicFramePr>
          <p:cNvPr id="27" name="Google Shape;27;p17"/>
          <p:cNvGraphicFramePr/>
          <p:nvPr/>
        </p:nvGraphicFramePr>
        <p:xfrm>
          <a:off x="5004822" y="24334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{67096EB0-14F4-4C62-9C45-061DC5868002}</a:tableStyleId>
              </a:tblPr>
              <a:tblGrid>
                <a:gridCol w="3718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19191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매트리스 분석에 따른 방향 정리</a:t>
                      </a:r>
                      <a:endParaRPr/>
                    </a:p>
                  </a:txBody>
                  <a:tcPr marL="52625" marR="52625" marT="14550" marB="145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4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u="none" strike="noStrike" cap="none">
                        <a:solidFill>
                          <a:srgbClr val="7F7F7F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52625" marR="52625" marT="14550" marB="14550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 슬라이드">
  <p:cSld name="2_제목 슬라이드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10"/>
          <p:cNvCxnSpPr/>
          <p:nvPr/>
        </p:nvCxnSpPr>
        <p:spPr>
          <a:xfrm>
            <a:off x="1931281" y="615950"/>
            <a:ext cx="768261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" name="Google Shape;40;p10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제목 슬라이드">
  <p:cSld name="6_제목 슬라이드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제목 슬라이드">
  <p:cSld name="7_제목 슬라이드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slideLayout" Target="../slideLayouts/slideLayout4.xml"></Relationship><Relationship Id="rId3" Type="http://schemas.openxmlformats.org/officeDocument/2006/relationships/slideLayout" Target="../slideLayouts/slideLayout5.xml"></Relationship><Relationship Id="rId4" Type="http://schemas.openxmlformats.org/officeDocument/2006/relationships/slideLayout" Target="../slideLayouts/slideLayout6.xml"></Relationship><Relationship Id="rId5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lt1"/>
        </a:solidFill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/>
          <p:nvPr/>
        </p:nvSpPr>
        <p:spPr>
          <a:xfrm>
            <a:off x="114300" y="342900"/>
            <a:ext cx="9671050" cy="660400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9"/>
          <p:cNvSpPr/>
          <p:nvPr/>
        </p:nvSpPr>
        <p:spPr>
          <a:xfrm>
            <a:off x="120015" y="342900"/>
            <a:ext cx="9672320" cy="612775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9"/>
          <p:cNvSpPr txBox="1"/>
          <p:nvPr/>
        </p:nvSpPr>
        <p:spPr>
          <a:xfrm>
            <a:off x="8328660" y="653605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9"/>
          <p:cNvSpPr txBox="1"/>
          <p:nvPr/>
        </p:nvSpPr>
        <p:spPr>
          <a:xfrm>
            <a:off x="8223250" y="66675"/>
            <a:ext cx="156972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/>
          </a:p>
        </p:txBody>
      </p:sp>
      <p:sp>
        <p:nvSpPr>
          <p:cNvPr id="33" name="Google Shape;33;p9"/>
          <p:cNvSpPr txBox="1"/>
          <p:nvPr/>
        </p:nvSpPr>
        <p:spPr>
          <a:xfrm>
            <a:off x="120015" y="342900"/>
            <a:ext cx="609600" cy="276860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문항1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9"/>
          <p:cNvSpPr txBox="1"/>
          <p:nvPr/>
        </p:nvSpPr>
        <p:spPr>
          <a:xfrm>
            <a:off x="729615" y="342900"/>
            <a:ext cx="1104900" cy="27686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9"/>
          <p:cNvSpPr txBox="1"/>
          <p:nvPr/>
        </p:nvSpPr>
        <p:spPr>
          <a:xfrm>
            <a:off x="729615" y="342900"/>
            <a:ext cx="1105535" cy="27686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rtl="0" algn="ct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20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이</a:t>
            </a:r>
            <a:r>
              <a:rPr lang="ko-KR" sz="120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채윤</a:t>
            </a:r>
            <a:endParaRPr lang="ko-KR" altLang="en-US" sz="1200">
              <a:solidFill>
                <a:schemeClr val="dk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Google Shape;36;p9"/>
          <p:cNvSpPr txBox="1"/>
          <p:nvPr/>
        </p:nvSpPr>
        <p:spPr>
          <a:xfrm>
            <a:off x="8586470" y="397510"/>
            <a:ext cx="1080770" cy="178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1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Google Shape;37;p9"/>
          <p:cNvCxnSpPr/>
          <p:nvPr/>
        </p:nvCxnSpPr>
        <p:spPr>
          <a:xfrm>
            <a:off x="1931035" y="615950"/>
            <a:ext cx="7682865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6" Type="http://schemas.openxmlformats.org/officeDocument/2006/relationships/image" Target="../media/fImage5514046541.png"></Relationship><Relationship Id="rId7" Type="http://schemas.openxmlformats.org/officeDocument/2006/relationships/image" Target="../media/fImage127635668467.png"></Relationship><Relationship Id="rId8" Type="http://schemas.openxmlformats.org/officeDocument/2006/relationships/image" Target="../media/fImage225669676334.png"></Relationship><Relationship Id="rId9" Type="http://schemas.openxmlformats.org/officeDocument/2006/relationships/slideLayout" Target="../slideLayouts/slideLayout3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image" Target="../media/fImage382909776500.png"></Relationship><Relationship Id="rId4" Type="http://schemas.openxmlformats.org/officeDocument/2006/relationships/image" Target="../media/fImage32913101069169.png"></Relationship><Relationship Id="rId5" Type="http://schemas.openxmlformats.org/officeDocument/2006/relationships/image" Target="../media/fImage29944885724.png"></Relationship><Relationship Id="rId6" Type="http://schemas.openxmlformats.org/officeDocument/2006/relationships/image" Target="../media/fImage12281911478.png"></Relationship><Relationship Id="rId7" Type="http://schemas.openxmlformats.org/officeDocument/2006/relationships/image" Target="../media/fImage6595989358.png"></Relationship><Relationship Id="rId8" Type="http://schemas.openxmlformats.org/officeDocument/2006/relationships/image" Target="../media/fImage340521076962.png"></Relationship><Relationship Id="rId9" Type="http://schemas.openxmlformats.org/officeDocument/2006/relationships/slideLayout" Target="../slideLayouts/slideLayout3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/>
        </p:nvSpPr>
        <p:spPr>
          <a:xfrm>
            <a:off x="1830705" y="1931670"/>
            <a:ext cx="6280785" cy="64262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graphicFrame>
        <p:nvGraphicFramePr>
          <p:cNvPr id="106" name="Google Shape;106;p1"/>
          <p:cNvGraphicFramePr>
            <a:graphicFrameLocks noGrp="1"/>
          </p:cNvGraphicFramePr>
          <p:nvPr/>
        </p:nvGraphicFramePr>
        <p:xfrm>
          <a:off x="2995930" y="3648075"/>
          <a:ext cx="3950970" cy="928370"/>
        </p:xfrm>
        <a:graphic>
          <a:graphicData uri="http://schemas.openxmlformats.org/drawingml/2006/table">
            <a:tbl>
              <a:tblPr firstRow="1" bandRow="1">
                <a:tableStyleId>{00000000-0000-0000-0000-000000000000}</a:tableStyleId>
              </a:tblPr>
              <a:tblGrid>
                <a:gridCol w="921385"/>
                <a:gridCol w="3029585"/>
              </a:tblGrid>
              <a:tr h="326390"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b="1" strike="noStrik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lang="ko-KR" altLang="en-US" sz="1200" kern="1200" cap="none" b="1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1200" kern="1200" cap="none" b="1" strike="noStrike">
                          <a:solidFill>
                            <a:schemeClr val="dk1"/>
                          </a:solidFill>
                        </a:rPr>
                        <a:t>프로그래밍언어활용</a:t>
                      </a:r>
                      <a:endParaRPr lang="ko-KR" altLang="en-US" sz="1200" kern="1200" cap="none" b="1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성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 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200" kern="1200">
                          <a:solidFill>
                            <a:srgbClr val="000000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이</a:t>
                      </a:r>
                      <a:r>
                        <a:rPr lang="ko-KR" altLang="en-US" sz="1200" kern="1200">
                          <a:solidFill>
                            <a:srgbClr val="000000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채윤</a:t>
                      </a:r>
                      <a:endParaRPr lang="ko-KR" altLang="en-US" sz="1200" kern="1200">
                        <a:solidFill>
                          <a:srgbClr val="000000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제출일자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2022-01-07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</a:tbl>
          </a:graphicData>
        </a:graphic>
      </p:graphicFrame>
      <p:sp>
        <p:nvSpPr>
          <p:cNvPr id="107" name="Google Shape;107;p1"/>
          <p:cNvSpPr txBox="1"/>
          <p:nvPr/>
        </p:nvSpPr>
        <p:spPr>
          <a:xfrm>
            <a:off x="8347710" y="653605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>
            <a:spLocks noGrp="1"/>
          </p:cNvSpPr>
          <p:nvPr>
            <p:ph type="ctrTitle"/>
          </p:nvPr>
        </p:nvSpPr>
        <p:spPr>
          <a:xfrm>
            <a:off x="890270" y="699135"/>
            <a:ext cx="8006080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algun Gothic"/>
              <a:buNone/>
            </a:pP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제작페이지 이미지 및 기능설명</a:t>
            </a:r>
            <a:endParaRPr dirty="0"/>
          </a:p>
        </p:txBody>
      </p:sp>
      <p:sp>
        <p:nvSpPr>
          <p:cNvPr id="113" name="Google Shape;113;p2"/>
          <p:cNvSpPr txBox="1">
            <a:spLocks noGrp="1"/>
          </p:cNvSpPr>
          <p:nvPr>
            <p:ph type="subTitle" idx="1"/>
          </p:nvPr>
        </p:nvSpPr>
        <p:spPr>
          <a:xfrm>
            <a:off x="978535" y="1073150"/>
            <a:ext cx="7918450" cy="3124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ko-KR" altLang="en-US"/>
              <a:t>기능구현 페이지 명 </a:t>
            </a:r>
            <a:r>
              <a:rPr lang="en-US" altLang="ko-KR"/>
              <a:t>:</a:t>
            </a:r>
            <a:r>
              <a:rPr lang="ko-KR" altLang="ko-KR"/>
              <a:t> 기업연혁</a:t>
            </a:r>
            <a:endParaRPr lang="ko-KR" altLang="en-US"/>
          </a:p>
        </p:txBody>
      </p:sp>
      <p:sp>
        <p:nvSpPr>
          <p:cNvPr id="114" name="Google Shape;114;p2"/>
          <p:cNvSpPr txBox="1">
            <a:spLocks noGrp="1"/>
          </p:cNvSpPr>
          <p:nvPr>
            <p:ph type="body" idx="2"/>
          </p:nvPr>
        </p:nvSpPr>
        <p:spPr>
          <a:xfrm>
            <a:off x="1184910" y="1384935"/>
            <a:ext cx="7712075" cy="3124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457200" indent="-304800" latinLnBrk="0">
              <a:lnSpc>
                <a:spcPct val="100000"/>
              </a:lnSpc>
              <a:spcBef>
                <a:spcPts val="0"/>
              </a:spcBef>
              <a:buFont typeface="Calibri"/>
              <a:buChar char="•"/>
            </a:pPr>
            <a:r>
              <a:rPr lang="ko-KR" altLang="en-US" sz="1200" b="0"/>
              <a:t>설명</a:t>
            </a:r>
            <a:r>
              <a:rPr lang="ko-KR" altLang="en-US" sz="1200" b="0"/>
              <a:t> : 오뚜기 기업 홈페이지 제작</a:t>
            </a:r>
            <a:endParaRPr lang="ko-KR" altLang="en-US" sz="1200" b="0"/>
          </a:p>
          <a:p>
            <a:pPr marL="457200" indent="-30480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ko-KR" altLang="en-US" sz="1200" b="0"/>
              <a:t>		스크롤 기능</a:t>
            </a:r>
            <a:endParaRPr lang="ko-KR" altLang="en-US" sz="1200" b="0"/>
          </a:p>
        </p:txBody>
      </p:sp>
      <p:cxnSp>
        <p:nvCxnSpPr>
          <p:cNvPr id="24" name="직선 연결선 23"/>
          <p:cNvCxnSpPr>
            <a:cxnSpLocks/>
          </p:cNvCxnSpPr>
          <p:nvPr/>
        </p:nvCxnSpPr>
        <p:spPr>
          <a:xfrm rot="0">
            <a:off x="1623060" y="1871980"/>
            <a:ext cx="8064500" cy="63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부제목 2"/>
          <p:cNvSpPr txBox="1">
            <a:spLocks/>
          </p:cNvSpPr>
          <p:nvPr/>
        </p:nvSpPr>
        <p:spPr>
          <a:xfrm rot="0">
            <a:off x="179070" y="1662430"/>
            <a:ext cx="1854200" cy="37973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rtl="0" algn="l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Tx/>
              <a:buNone/>
              <a:defRPr lang="en-GB" altLang="en-US" sz="1200" cap="none" i="0" b="1" strike="noStrike">
                <a:solidFill>
                  <a:srgbClr val="7F7F7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0" indent="0" rtl="0" algn="ctr" latinLnBrk="0" lvl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62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rtl="0" algn="ctr" latinLnBrk="0" lvl="2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46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0" indent="0" rtl="0" algn="ctr" latinLnBrk="0" lvl="3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0" indent="0" rtl="0" algn="ctr" latinLnBrk="0" lvl="4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0" indent="0" rtl="0" algn="ctr" latinLnBrk="0" lvl="5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6pPr>
            <a:lvl7pPr marL="0" indent="0" rtl="0" algn="ctr" latinLnBrk="0" lvl="6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7pPr>
            <a:lvl8pPr marL="0" indent="0" rtl="0" algn="ctr" latinLnBrk="0" lvl="7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8pPr>
            <a:lvl9pPr marL="0" indent="0" rtl="0" algn="ctr" latinLnBrk="0" lvl="8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9pPr>
          </a:lstStyle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ko-KR" altLang="en-US"/>
              <a:t>기능구현 이미지</a:t>
            </a:r>
            <a:endParaRPr lang="ko-KR" altLang="en-US"/>
          </a:p>
        </p:txBody>
      </p:sp>
      <p:sp>
        <p:nvSpPr>
          <p:cNvPr id="118" name="텍스트 상자 18"/>
          <p:cNvSpPr txBox="1">
            <a:spLocks/>
          </p:cNvSpPr>
          <p:nvPr/>
        </p:nvSpPr>
        <p:spPr>
          <a:xfrm rot="0">
            <a:off x="546100" y="1913255"/>
            <a:ext cx="1407160" cy="309245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numCol="1" vert="horz" anchor="t">
            <a:spAutoFit/>
          </a:bodyPr>
          <a:lstStyle/>
          <a:p>
            <a:pPr marL="0" indent="0" rtl="0" algn="l" latinLnBrk="0" hangingPunct="1">
              <a:buFontTx/>
              <a:buNone/>
            </a:pPr>
            <a:r>
              <a:rPr sz="1400" cap="none" i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mobile - 320px</a:t>
            </a:r>
            <a:endParaRPr lang="ko-KR" altLang="en-US" sz="1400" cap="none" i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19" name="텍스트 상자 19"/>
          <p:cNvSpPr txBox="1">
            <a:spLocks/>
          </p:cNvSpPr>
          <p:nvPr/>
        </p:nvSpPr>
        <p:spPr>
          <a:xfrm rot="0">
            <a:off x="3108960" y="1916430"/>
            <a:ext cx="1315720" cy="30924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 val="solid"/>
          </a:ln>
        </p:spPr>
        <p:txBody>
          <a:bodyPr wrap="none" lIns="89535" tIns="46355" rIns="89535" bIns="46355" numCol="1" vert="horz" anchor="t">
            <a:spAutoFit/>
          </a:bodyPr>
          <a:lstStyle/>
          <a:p>
            <a:pPr marL="0" indent="0" rtl="0" algn="l" latinLnBrk="0" hangingPunct="1">
              <a:buFontTx/>
              <a:buNone/>
            </a:pPr>
            <a:r>
              <a:rPr sz="1400" cap="none" i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tablet - 768px</a:t>
            </a:r>
            <a:endParaRPr lang="ko-KR" altLang="en-US" sz="1400" cap="none" i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sp>
        <p:nvSpPr>
          <p:cNvPr id="120" name="텍스트 상자 20"/>
          <p:cNvSpPr txBox="1">
            <a:spLocks/>
          </p:cNvSpPr>
          <p:nvPr/>
        </p:nvSpPr>
        <p:spPr>
          <a:xfrm rot="0">
            <a:off x="6178550" y="2011680"/>
            <a:ext cx="2378710" cy="216535"/>
          </a:xfrm>
          <a:prstGeom prst="rect"/>
          <a:noFill/>
        </p:spPr>
        <p:txBody>
          <a:bodyPr wrap="square" lIns="0" tIns="0" rIns="0" bIns="0" numCol="1" vert="horz" anchor="t">
            <a:noAutofit/>
          </a:bodyPr>
          <a:lstStyle/>
          <a:p>
            <a:pPr marL="0" indent="0" algn="l" latinLnBrk="0" hangingPunct="1"/>
            <a:r>
              <a:rPr sz="1400" cap="none" i="0" b="0" strike="noStrike">
                <a:solidFill>
                  <a:schemeClr val="tx1"/>
                </a:solidFill>
                <a:latin typeface="맑은 고딕" charset="0"/>
                <a:ea typeface="맑은 고딕" charset="0"/>
              </a:rPr>
              <a:t>laptop, pc - 1280px, 1440px</a:t>
            </a:r>
            <a:endParaRPr lang="ko-KR" altLang="en-US" sz="1400" cap="none" i="0" b="0" strike="noStrike">
              <a:solidFill>
                <a:schemeClr val="tx1"/>
              </a:solidFill>
              <a:latin typeface="맑은 고딕" charset="0"/>
              <a:ea typeface="맑은 고딕" charset="0"/>
            </a:endParaRPr>
          </a:p>
        </p:txBody>
      </p:sp>
      <p:pic>
        <p:nvPicPr>
          <p:cNvPr id="121" name="그림 1" descr="C:/Users/이채윤/AppData/Roaming/PolarisOffice/ETemp/9348_18444864/fImage5514046541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257165" y="2433955"/>
            <a:ext cx="4500880" cy="4018280"/>
          </a:xfrm>
          <a:prstGeom prst="rect"/>
          <a:noFill/>
        </p:spPr>
      </p:pic>
      <p:pic>
        <p:nvPicPr>
          <p:cNvPr id="122" name="그림 2" descr="C:/Users/이채윤/AppData/Roaming/PolarisOffice/ETemp/9348_18444864/fImage127635668467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23" t="16094" r="27437" b="24724"/>
          <a:stretch>
            <a:fillRect/>
          </a:stretch>
        </p:blipFill>
        <p:spPr>
          <a:xfrm rot="0">
            <a:off x="2416175" y="2343785"/>
            <a:ext cx="2682240" cy="4058920"/>
          </a:xfrm>
          <a:prstGeom prst="rect"/>
          <a:noFill/>
        </p:spPr>
      </p:pic>
      <p:pic>
        <p:nvPicPr>
          <p:cNvPr id="123" name="그림 3" descr="C:/Users/이채윤/AppData/Roaming/PolarisOffice/ETemp/9348_18444864/fImage225669676334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80" t="12500" r="25092" b="26194"/>
          <a:stretch>
            <a:fillRect/>
          </a:stretch>
        </p:blipFill>
        <p:spPr>
          <a:xfrm rot="0">
            <a:off x="392430" y="2235200"/>
            <a:ext cx="1733550" cy="4204970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그림 2" descr="C:/Users/이채윤/AppData/Roaming/PolarisOffice/ETemp/5620_9868912/fImage38290977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356360" y="1064895"/>
            <a:ext cx="1802130" cy="5318125"/>
          </a:xfrm>
          <a:prstGeom prst="rect"/>
          <a:noFill/>
          <a:ln w="9525" cap="flat" cmpd="sng">
            <a:solidFill>
              <a:schemeClr val="bg1">
                <a:lumMod val="65000"/>
                <a:lumOff val="0"/>
                <a:alpha val="100000"/>
              </a:schemeClr>
            </a:solidFill>
            <a:prstDash val="solid"/>
            <a:round/>
          </a:ln>
        </p:spPr>
      </p:pic>
      <p:pic>
        <p:nvPicPr>
          <p:cNvPr id="123" name="그림 40" descr="C:/Users/이채윤/AppData/Roaming/PolarisOffice/ETemp/5620_9868912/fImage3291310106916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" t="2657"/>
          <a:stretch>
            <a:fillRect/>
          </a:stretch>
        </p:blipFill>
        <p:spPr>
          <a:xfrm rot="0">
            <a:off x="3212465" y="1062355"/>
            <a:ext cx="1965960" cy="5318125"/>
          </a:xfrm>
          <a:prstGeom prst="rect"/>
          <a:noFill/>
          <a:ln w="9525" cap="flat" cmpd="sng">
            <a:solidFill>
              <a:schemeClr val="bg1">
                <a:lumMod val="65000"/>
                <a:lumOff val="0"/>
                <a:alpha val="100000"/>
              </a:schemeClr>
            </a:solidFill>
            <a:prstDash val="solid"/>
            <a:round/>
          </a:ln>
        </p:spPr>
      </p:pic>
      <p:sp>
        <p:nvSpPr>
          <p:cNvPr id="112" name="Google Shape;112;p2"/>
          <p:cNvSpPr txBox="1">
            <a:spLocks noGrp="1"/>
          </p:cNvSpPr>
          <p:nvPr>
            <p:ph type="ctrTitle"/>
          </p:nvPr>
        </p:nvSpPr>
        <p:spPr>
          <a:xfrm>
            <a:off x="890270" y="699135"/>
            <a:ext cx="8006080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algun Gothic"/>
              <a:buNone/>
            </a:pP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기능구현 페이지 관련 코드</a:t>
            </a:r>
            <a:endParaRPr dirty="0"/>
          </a:p>
        </p:txBody>
      </p:sp>
      <p:sp>
        <p:nvSpPr>
          <p:cNvPr id="115" name="텍스트 상자 21"/>
          <p:cNvSpPr txBox="1">
            <a:spLocks/>
          </p:cNvSpPr>
          <p:nvPr/>
        </p:nvSpPr>
        <p:spPr>
          <a:xfrm rot="0">
            <a:off x="62865" y="1143000"/>
            <a:ext cx="1355090" cy="5149215"/>
          </a:xfrm>
          <a:prstGeom prst="rect"/>
          <a:noFill/>
          <a:ln w="0">
            <a:noFill/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r" hangingPunct="1"/>
            <a:r>
              <a:rPr sz="1000">
                <a:latin typeface="맑은 고딕" charset="0"/>
                <a:ea typeface="맑은 고딕" charset="0"/>
              </a:rPr>
              <a:t>#headBox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#titleBox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900">
                <a:latin typeface="맑은 고딕" charset="0"/>
                <a:ea typeface="맑은 고딕" charset="0"/>
              </a:rPr>
              <a:t>#</a:t>
            </a:r>
            <a:r>
              <a:rPr sz="900">
                <a:latin typeface="맑은 고딕" charset="0"/>
                <a:ea typeface="맑은 고딕" charset="0"/>
              </a:rPr>
              <a:t>companyInfo_navBox</a:t>
            </a:r>
            <a:endParaRPr lang="ko-KR" altLang="en-US" sz="9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#</a:t>
            </a:r>
            <a:r>
              <a:rPr sz="1000">
                <a:latin typeface="맑은 고딕" charset="0"/>
                <a:ea typeface="맑은 고딕" charset="0"/>
              </a:rPr>
              <a:t>ottogi_navBox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Main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#history_2010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#history_2000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#history_1990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#history_1980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#history_1970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#menuBox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#footBox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pic>
        <p:nvPicPr>
          <p:cNvPr id="116" name="그림 23" descr="C:/Users/이채윤/AppData/Roaming/PolarisOffice/ETemp/5620_9868912/fImage2994488572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571"/>
          <a:stretch>
            <a:fillRect/>
          </a:stretch>
        </p:blipFill>
        <p:spPr>
          <a:xfrm rot="0">
            <a:off x="5491480" y="1059180"/>
            <a:ext cx="2210435" cy="2610485"/>
          </a:xfrm>
          <a:prstGeom prst="rect"/>
          <a:noFill/>
        </p:spPr>
      </p:pic>
      <p:sp>
        <p:nvSpPr>
          <p:cNvPr id="117" name="텍스트 상자 24"/>
          <p:cNvSpPr txBox="1">
            <a:spLocks/>
          </p:cNvSpPr>
          <p:nvPr/>
        </p:nvSpPr>
        <p:spPr>
          <a:xfrm rot="0">
            <a:off x="7711440" y="1079500"/>
            <a:ext cx="1666875" cy="554355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Javascript / #headBox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UNB 아이콘 클릭시 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언어선택 리스트 나타나기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cxnSp>
        <p:nvCxnSpPr>
          <p:cNvPr id="118" name="도형 25"/>
          <p:cNvCxnSpPr/>
          <p:nvPr/>
        </p:nvCxnSpPr>
        <p:spPr>
          <a:xfrm rot="0">
            <a:off x="4836160" y="1153160"/>
            <a:ext cx="620395" cy="158115"/>
          </a:xfrm>
          <a:prstGeom prst="curvedConnector3">
            <a:avLst>
              <a:gd name="adj1" fmla="val 49986"/>
            </a:avLst>
          </a:prstGeom>
          <a:ln w="9525" cap="flat" cmpd="sng">
            <a:solidFill>
              <a:schemeClr val="tx1">
                <a:alpha val="100000"/>
              </a:schemeClr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9" name="그림 27" descr="C:/Users/이채윤/AppData/Roaming/PolarisOffice/ETemp/5620_9868912/fImage12281911478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490460" y="4465320"/>
            <a:ext cx="2279015" cy="956945"/>
          </a:xfrm>
          <a:prstGeom prst="rect"/>
          <a:noFill/>
        </p:spPr>
      </p:pic>
      <p:sp>
        <p:nvSpPr>
          <p:cNvPr id="120" name="텍스트 상자 28"/>
          <p:cNvSpPr txBox="1">
            <a:spLocks/>
          </p:cNvSpPr>
          <p:nvPr/>
        </p:nvSpPr>
        <p:spPr>
          <a:xfrm rot="0">
            <a:off x="7914640" y="3098800"/>
            <a:ext cx="1871980" cy="70802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html / main(#history_2010 ~)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동일한 구조의 영역을 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main으로 관리하여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r" hangingPunct="1"/>
            <a:r>
              <a:rPr lang="ko-KR" sz="1000">
                <a:latin typeface="맑은 고딕" charset="0"/>
                <a:ea typeface="맑은 고딕" charset="0"/>
              </a:rPr>
              <a:t>scss 작성시 관리용이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pic>
        <p:nvPicPr>
          <p:cNvPr id="122" name="그림 38" descr="C:/Users/이채윤/AppData/Roaming/PolarisOffice/ETemp/5620_9868912/fImage6595989358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707630" y="3794760"/>
            <a:ext cx="2069465" cy="644525"/>
          </a:xfrm>
          <a:prstGeom prst="rect"/>
          <a:noFill/>
        </p:spPr>
      </p:pic>
      <p:pic>
        <p:nvPicPr>
          <p:cNvPr id="124" name="그림 43" descr="C:/Users/이채윤/AppData/Roaming/PolarisOffice/ETemp/5620_9868912/fImage340521076962.png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292090" y="4099560"/>
            <a:ext cx="1932305" cy="2286635"/>
          </a:xfrm>
          <a:prstGeom prst="rect"/>
          <a:noFill/>
        </p:spPr>
      </p:pic>
      <p:sp>
        <p:nvSpPr>
          <p:cNvPr id="125" name="텍스트 상자 44"/>
          <p:cNvSpPr txBox="1">
            <a:spLocks/>
          </p:cNvSpPr>
          <p:nvPr/>
        </p:nvSpPr>
        <p:spPr>
          <a:xfrm rot="0">
            <a:off x="7193280" y="5872480"/>
            <a:ext cx="2539365" cy="55435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Javascript / #history_1990, #history_1980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laptop, pc일때 </a:t>
            </a:r>
            <a:endParaRPr lang="ko-KR" altLang="en-US" sz="1000">
              <a:latin typeface="맑은 고딕" charset="0"/>
              <a:ea typeface="맑은 고딕" charset="0"/>
            </a:endParaRPr>
          </a:p>
          <a:p>
            <a:pPr marL="0" indent="0" algn="l" hangingPunct="1"/>
            <a:r>
              <a:rPr lang="ko-KR" sz="1000">
                <a:latin typeface="맑은 고딕" charset="0"/>
                <a:ea typeface="맑은 고딕" charset="0"/>
              </a:rPr>
              <a:t>스크롤이 왼쪽에 위치하도록 함수 생성</a:t>
            </a:r>
            <a:endParaRPr lang="ko-KR" altLang="en-US" sz="1000">
              <a:latin typeface="맑은 고딕" charset="0"/>
              <a:ea typeface="맑은 고딕" charset="0"/>
            </a:endParaRPr>
          </a:p>
        </p:txBody>
      </p:sp>
      <p:cxnSp>
        <p:nvCxnSpPr>
          <p:cNvPr id="126" name="도형 45"/>
          <p:cNvCxnSpPr/>
          <p:nvPr/>
        </p:nvCxnSpPr>
        <p:spPr>
          <a:xfrm rot="0">
            <a:off x="4869180" y="4107180"/>
            <a:ext cx="343535" cy="99695"/>
          </a:xfrm>
          <a:prstGeom prst="curvedConnector3">
            <a:avLst>
              <a:gd name="adj1" fmla="val 49968"/>
            </a:avLst>
          </a:prstGeom>
          <a:ln w="9525" cap="flat" cmpd="sng">
            <a:solidFill>
              <a:schemeClr val="tx1">
                <a:alpha val="100000"/>
              </a:schemeClr>
            </a:solidFill>
            <a:prstDash val="solid"/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0162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3</Pages>
  <Paragraphs>13</Paragraphs>
  <Words>31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김 현수</dc:creator>
  <cp:lastModifiedBy>이 채윤</cp:lastModifiedBy>
  <dc:title>PowerPoint 프레젠테이션</dc:title>
  <cp:version>9.103.110.45940</cp:version>
  <dcterms:modified xsi:type="dcterms:W3CDTF">2022-01-07T00:10:36Z</dcterms:modified>
</cp:coreProperties>
</file>